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64" r:id="rId4"/>
    <p:sldId id="260" r:id="rId5"/>
    <p:sldId id="267" r:id="rId6"/>
    <p:sldId id="257" r:id="rId7"/>
    <p:sldId id="259" r:id="rId8"/>
    <p:sldId id="261" r:id="rId9"/>
    <p:sldId id="262" r:id="rId10"/>
    <p:sldId id="265" r:id="rId11"/>
    <p:sldId id="266" r:id="rId12"/>
    <p:sldId id="272" r:id="rId13"/>
    <p:sldId id="268" r:id="rId14"/>
    <p:sldId id="270" r:id="rId15"/>
    <p:sldId id="269" r:id="rId16"/>
    <p:sldId id="271" r:id="rId17"/>
    <p:sldId id="273" r:id="rId18"/>
    <p:sldId id="276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  <a:srgbClr val="FFFFFF"/>
    <a:srgbClr val="28E7C5"/>
    <a:srgbClr val="061633"/>
    <a:srgbClr val="006A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34"/>
    <p:restoredTop sz="96534"/>
  </p:normalViewPr>
  <p:slideViewPr>
    <p:cSldViewPr snapToGrid="0">
      <p:cViewPr>
        <p:scale>
          <a:sx n="125" d="100"/>
          <a:sy n="125" d="100"/>
        </p:scale>
        <p:origin x="232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76E759-16D1-9E44-BFAC-24B45C2C4A70}" type="datetimeFigureOut">
              <a:rPr lang="en-US" smtClean="0"/>
              <a:t>5/26/26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F7BCD6-F104-184C-A44B-03293A522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54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F7BCD6-F104-184C-A44B-03293A52206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450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67B35-AB47-D6BE-FBA7-B15ABF380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5F394C-91B7-B9CA-4CB8-706C7A956C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B3B2A-A6D8-0DD8-98FF-4B27C2133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8DC62-DFE1-FC4E-AFEE-9CEB91DD61A5}" type="datetimeFigureOut">
              <a:rPr lang="en-US" smtClean="0"/>
              <a:t>5/26/26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C5FFB-586E-2485-7F8C-67C4BE32C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4439F-B56C-F52A-6531-86090D55E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14790-EABA-734B-94DF-6A8AC8CE3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453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3F4AA-C5D7-49B2-A168-0D1A28A63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F4BDB2-E5ED-C83E-6B33-F9817F3BDA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1F3CF-DE10-AEF9-3F69-8B4FF5826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8DC62-DFE1-FC4E-AFEE-9CEB91DD61A5}" type="datetimeFigureOut">
              <a:rPr lang="en-US" smtClean="0"/>
              <a:t>5/26/26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8E89F-208B-20AB-F678-AC83D192F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4BBCA-E9F0-1E29-C2F3-7F5D36F14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14790-EABA-734B-94DF-6A8AC8CE3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11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B02C59-D33F-59FC-884E-4233AC34F2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A37E42-811E-7E77-F4E7-A4311DF03F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F973F-C99D-EF62-FE68-5BE5279E6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8DC62-DFE1-FC4E-AFEE-9CEB91DD61A5}" type="datetimeFigureOut">
              <a:rPr lang="en-US" smtClean="0"/>
              <a:t>5/26/26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F21954-58FF-24A6-1F63-765FBBBF6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78B16-FB81-80B5-9233-3F7D7E869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14790-EABA-734B-94DF-6A8AC8CE3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32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08C6A-2B8A-F6B5-50C8-3AD4D3DB5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BBD6F-6E14-27E0-D60F-99A4EBC619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671B7D-179E-A799-DC04-3710F0B27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8DC62-DFE1-FC4E-AFEE-9CEB91DD61A5}" type="datetimeFigureOut">
              <a:rPr lang="en-US" smtClean="0"/>
              <a:t>5/26/26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77AB5-D0D5-DB2C-B7F8-96D00B4E5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B1ED6-7636-6CE6-8232-B8B0932B8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14790-EABA-734B-94DF-6A8AC8CE3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012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DE80B-5DDF-A7F0-6BAE-7E2DB9059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D504E3-21ED-7683-CA11-BE7B066E8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E0C760-5730-DAB7-0E02-D3173F735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8DC62-DFE1-FC4E-AFEE-9CEB91DD61A5}" type="datetimeFigureOut">
              <a:rPr lang="en-US" smtClean="0"/>
              <a:t>5/26/26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92B49-CD91-AF22-0254-5F8603965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25B20-36C5-1C99-D006-7F1FB11C2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14790-EABA-734B-94DF-6A8AC8CE3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410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DC2F1-D215-0C17-E35A-809314296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D8A346-84EC-5686-CB3C-28707D74FC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2250A5-DBBF-49BD-E82E-E03463410C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A6A795-B9C7-C549-A2C3-9ADBB9AA2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8DC62-DFE1-FC4E-AFEE-9CEB91DD61A5}" type="datetimeFigureOut">
              <a:rPr lang="en-US" smtClean="0"/>
              <a:t>5/26/26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7E6887-7C9A-B48A-C885-B1DFC9E2C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A700C6-0ABA-0B38-A260-EC72C22BA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14790-EABA-734B-94DF-6A8AC8CE3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43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5358B-D0B5-EC04-A279-1E99E9431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A393A2-4628-CD09-3464-83D2DDDD10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24DFDE-48A8-A169-69A4-9758EED01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42B43B-9399-2310-267D-B8ECB382EB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43C170-A2E2-2384-18E1-8D30E838CE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522E52-1BFB-7F85-76CF-06D6FE3D4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8DC62-DFE1-FC4E-AFEE-9CEB91DD61A5}" type="datetimeFigureOut">
              <a:rPr lang="en-US" smtClean="0"/>
              <a:t>5/26/26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6F95E2-D5F8-6DC3-BCC9-032716B81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83AE62-5849-B9DE-86FB-8A4FB0E9B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14790-EABA-734B-94DF-6A8AC8CE3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150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35AA7-71E1-2B8F-F25E-0A246DB44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EEE9D0-14B5-8CEE-BF95-54AE50D7F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8DC62-DFE1-FC4E-AFEE-9CEB91DD61A5}" type="datetimeFigureOut">
              <a:rPr lang="en-US" smtClean="0"/>
              <a:t>5/26/26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CEC615-DBB6-9E9B-A9DC-8A632E50A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8601AB-F712-2ECB-3994-BABC349A1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14790-EABA-734B-94DF-6A8AC8CE3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931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0EEC99-93B7-5449-1E0E-821C4EBAD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8DC62-DFE1-FC4E-AFEE-9CEB91DD61A5}" type="datetimeFigureOut">
              <a:rPr lang="en-US" smtClean="0"/>
              <a:t>5/26/26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A78366-1952-5841-153E-7917E2EF3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5893CE-D91C-C986-025F-D881C011F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14790-EABA-734B-94DF-6A8AC8CE3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474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C3613-2161-B672-3A66-10C08C348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1E278-7E83-C2FC-509E-B15F0783B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58437E-5EE2-B0BE-DDFB-8DF089E653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E5D453-D678-228E-A6F8-DEF5CE943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8DC62-DFE1-FC4E-AFEE-9CEB91DD61A5}" type="datetimeFigureOut">
              <a:rPr lang="en-US" smtClean="0"/>
              <a:t>5/26/26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1D7029-BDD2-A2D9-B220-646EB6EE9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EA4A6-C692-A780-D02D-4795441B9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14790-EABA-734B-94DF-6A8AC8CE3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320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73F0E-6453-04D3-BBD7-F12E15AB6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6BC34A-C237-99E9-7092-EE57AA8862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5769DD-B459-1322-6644-61CC123CD6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96EC17-35C0-20FE-BA45-B86934D40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8DC62-DFE1-FC4E-AFEE-9CEB91DD61A5}" type="datetimeFigureOut">
              <a:rPr lang="en-US" smtClean="0"/>
              <a:t>5/26/26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44E067-686F-C888-7631-14A6A2C38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22F912-23B2-63C1-BB04-1F9CCFF96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14790-EABA-734B-94DF-6A8AC8CE3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5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BE6F1D-35AA-B902-AC89-22D213BEE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5FA398-11F2-00CA-33EA-BE9EEC782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17EBF-ABDF-8656-3E4D-4C6574EA67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D8DC62-DFE1-FC4E-AFEE-9CEB91DD61A5}" type="datetimeFigureOut">
              <a:rPr lang="en-US" smtClean="0"/>
              <a:t>5/26/26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00539E-9AEC-3FA1-2132-05A0242F65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06030-0251-B289-2B54-93104F28AF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114790-EABA-734B-94DF-6A8AC8CE31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778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E04ED6-4980-47AA-10D6-900A6E2346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5" t="9208" r="455" b="119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AB67DD-76C3-E664-72E8-1E33A4653A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67040" y="803838"/>
            <a:ext cx="3322320" cy="447040"/>
          </a:xfrm>
        </p:spPr>
        <p:txBody>
          <a:bodyPr>
            <a:norm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  <a:latin typeface="Lato Black" panose="020F0502020204030203" pitchFamily="34" charset="77"/>
              </a:rPr>
              <a:t>2026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D8167A-81D5-41BB-15E3-6B8E2943CD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67040" y="5162002"/>
            <a:ext cx="3322320" cy="889000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Lato Black" panose="020F0502020204030203" pitchFamily="34" charset="77"/>
              </a:rPr>
              <a:t>Presentation</a:t>
            </a:r>
          </a:p>
          <a:p>
            <a:pPr algn="r"/>
            <a:r>
              <a:rPr lang="en-US" b="1" dirty="0">
                <a:solidFill>
                  <a:schemeClr val="bg1"/>
                </a:solidFill>
                <a:latin typeface="Lato Black" panose="020F0502020204030203" pitchFamily="34" charset="77"/>
              </a:rPr>
              <a:t>Deck Template</a:t>
            </a:r>
          </a:p>
        </p:txBody>
      </p:sp>
    </p:spTree>
    <p:extLst>
      <p:ext uri="{BB962C8B-B14F-4D97-AF65-F5344CB8AC3E}">
        <p14:creationId xmlns:p14="http://schemas.microsoft.com/office/powerpoint/2010/main" val="3471931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1B970E-A310-CE24-6F3C-39E80A559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10E4FC0-D63A-75BB-D3C5-684678242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742356" y="0"/>
            <a:ext cx="10293685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3F42BA-F9B0-A7D4-FCDC-958D96EF28F6}"/>
              </a:ext>
            </a:extLst>
          </p:cNvPr>
          <p:cNvSpPr/>
          <p:nvPr/>
        </p:nvSpPr>
        <p:spPr>
          <a:xfrm>
            <a:off x="0" y="0"/>
            <a:ext cx="395224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B588F5-ECF3-E95A-0303-CC32F4012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0147"/>
            <a:ext cx="3114040" cy="660541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6AFC"/>
                </a:solidFill>
                <a:latin typeface="Lato Black" panose="020F0502020204030203" pitchFamily="34" charset="77"/>
              </a:rPr>
              <a:t>Image Slide 01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3B3E6-B970-1AF8-4D9E-F154A167F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41315"/>
            <a:ext cx="2159001" cy="39242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061633"/>
                </a:solidFill>
                <a:latin typeface="Lato" panose="020F0502020204030203" pitchFamily="34" charset="77"/>
              </a:rPr>
              <a:t>Use this slide if you have a large image you want to talk about. Any text should fit within this narrow column.</a:t>
            </a:r>
          </a:p>
        </p:txBody>
      </p:sp>
    </p:spTree>
    <p:extLst>
      <p:ext uri="{BB962C8B-B14F-4D97-AF65-F5344CB8AC3E}">
        <p14:creationId xmlns:p14="http://schemas.microsoft.com/office/powerpoint/2010/main" val="1191975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DD704-1A5D-FF5D-1237-9853214C9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AFCBD5-CD2E-59BF-9D78-5421295EE682}"/>
              </a:ext>
            </a:extLst>
          </p:cNvPr>
          <p:cNvSpPr/>
          <p:nvPr/>
        </p:nvSpPr>
        <p:spPr>
          <a:xfrm>
            <a:off x="9072880" y="0"/>
            <a:ext cx="3119120" cy="6858000"/>
          </a:xfrm>
          <a:prstGeom prst="rect">
            <a:avLst/>
          </a:prstGeom>
          <a:solidFill>
            <a:srgbClr val="006A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FCD8A9-F3EA-641C-931E-40533180F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1394" y="1203484"/>
            <a:ext cx="7912946" cy="445103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4E02AE1-86D8-445F-3332-0FEDECE1978D}"/>
              </a:ext>
            </a:extLst>
          </p:cNvPr>
          <p:cNvSpPr/>
          <p:nvPr/>
        </p:nvSpPr>
        <p:spPr>
          <a:xfrm>
            <a:off x="0" y="0"/>
            <a:ext cx="395224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FD4A48-7504-17C3-E2C0-BFA94341F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0147"/>
            <a:ext cx="3113194" cy="660541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6AFC"/>
                </a:solidFill>
                <a:latin typeface="Lato Black" panose="020F0502020204030203" pitchFamily="34" charset="77"/>
              </a:rPr>
              <a:t>Image Slide 02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9C0EF-4E3B-DACE-C54C-C6E21C765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41315"/>
            <a:ext cx="2087881" cy="39242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061633"/>
                </a:solidFill>
                <a:latin typeface="Lato" panose="020F0502020204030203" pitchFamily="34" charset="77"/>
              </a:rPr>
              <a:t>If you have a screenshot, it’ll likely be 16:9 aspect ratio.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61633"/>
                </a:solidFill>
                <a:latin typeface="Lato" panose="020F0502020204030203" pitchFamily="34" charset="77"/>
              </a:rPr>
              <a:t>Note that we don’t use drop shadows or outlines on screenshots.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61633"/>
                </a:solidFill>
                <a:latin typeface="Lato" panose="020F0502020204030203" pitchFamily="34" charset="77"/>
              </a:rPr>
              <a:t>But an image </a:t>
            </a:r>
            <a:r>
              <a:rPr lang="en-US" sz="1800" i="1" dirty="0">
                <a:solidFill>
                  <a:srgbClr val="061633"/>
                </a:solidFill>
                <a:latin typeface="Lato" panose="020F0502020204030203" pitchFamily="34" charset="77"/>
              </a:rPr>
              <a:t>can </a:t>
            </a:r>
            <a:r>
              <a:rPr lang="en-US" sz="1800" dirty="0">
                <a:solidFill>
                  <a:srgbClr val="061633"/>
                </a:solidFill>
                <a:latin typeface="Lato" panose="020F0502020204030203" pitchFamily="34" charset="77"/>
              </a:rPr>
              <a:t>overlap with the border, unlike text.</a:t>
            </a:r>
            <a:endParaRPr lang="en-US" sz="1800" i="1" dirty="0">
              <a:solidFill>
                <a:srgbClr val="061633"/>
              </a:solidFill>
              <a:latin typeface="Lato" panose="020F0502020204030203" pitchFamily="34" charset="77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C4A26CA-A587-D416-C703-7563720A9D7B}"/>
              </a:ext>
            </a:extLst>
          </p:cNvPr>
          <p:cNvSpPr txBox="1">
            <a:spLocks/>
          </p:cNvSpPr>
          <p:nvPr/>
        </p:nvSpPr>
        <p:spPr>
          <a:xfrm>
            <a:off x="8067040" y="5894774"/>
            <a:ext cx="3322320" cy="345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  <a:latin typeface="Lato Light" panose="020F0302020204030203" pitchFamily="34" charset="77"/>
              </a:rPr>
              <a:t>Caption or credit</a:t>
            </a:r>
          </a:p>
        </p:txBody>
      </p:sp>
    </p:spTree>
    <p:extLst>
      <p:ext uri="{BB962C8B-B14F-4D97-AF65-F5344CB8AC3E}">
        <p14:creationId xmlns:p14="http://schemas.microsoft.com/office/powerpoint/2010/main" val="2511057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9C0CD-C53F-6B08-46F2-09D983612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4528A962-F897-79BE-0930-18E3AE680E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07F8A04-27CD-D0A6-D1DA-AACDAB2EB958}"/>
              </a:ext>
            </a:extLst>
          </p:cNvPr>
          <p:cNvSpPr/>
          <p:nvPr/>
        </p:nvSpPr>
        <p:spPr>
          <a:xfrm>
            <a:off x="949961" y="894080"/>
            <a:ext cx="3357879" cy="5050590"/>
          </a:xfrm>
          <a:prstGeom prst="roundRect">
            <a:avLst>
              <a:gd name="adj" fmla="val 7491"/>
            </a:avLst>
          </a:prstGeom>
          <a:solidFill>
            <a:srgbClr val="006A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CE627E-0B7D-59B8-6B28-E8A1126C99A3}"/>
              </a:ext>
            </a:extLst>
          </p:cNvPr>
          <p:cNvSpPr txBox="1">
            <a:spLocks/>
          </p:cNvSpPr>
          <p:nvPr/>
        </p:nvSpPr>
        <p:spPr>
          <a:xfrm>
            <a:off x="1473200" y="1202867"/>
            <a:ext cx="2204720" cy="6605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Lato Black" panose="020F0502020204030203" pitchFamily="34" charset="77"/>
              </a:rPr>
              <a:t>Image Slide 03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27BFEB0-3E88-16CE-284B-32864767D87F}"/>
              </a:ext>
            </a:extLst>
          </p:cNvPr>
          <p:cNvSpPr txBox="1">
            <a:spLocks/>
          </p:cNvSpPr>
          <p:nvPr/>
        </p:nvSpPr>
        <p:spPr>
          <a:xfrm>
            <a:off x="1473200" y="2314035"/>
            <a:ext cx="2204720" cy="3009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chemeClr val="bg1"/>
                </a:solidFill>
                <a:latin typeface="Lato" panose="020F0502020204030203" pitchFamily="34" charset="77"/>
              </a:rPr>
              <a:t>Obviously, you can completely fill a slide with an image.</a:t>
            </a:r>
          </a:p>
          <a:p>
            <a:pPr algn="l"/>
            <a:r>
              <a:rPr lang="en-US" sz="1800" dirty="0">
                <a:solidFill>
                  <a:schemeClr val="bg1"/>
                </a:solidFill>
                <a:latin typeface="Lato" panose="020F0502020204030203" pitchFamily="34" charset="77"/>
              </a:rPr>
              <a:t>Just make sure it’s not being stretched.</a:t>
            </a:r>
          </a:p>
          <a:p>
            <a:pPr algn="l"/>
            <a:r>
              <a:rPr lang="en-US" sz="1800" dirty="0">
                <a:solidFill>
                  <a:schemeClr val="bg1"/>
                </a:solidFill>
                <a:latin typeface="Lato" panose="020F0502020204030203" pitchFamily="34" charset="77"/>
              </a:rPr>
              <a:t>Cropping the image is okay, provided no important context is lost off the edge.</a:t>
            </a:r>
          </a:p>
        </p:txBody>
      </p:sp>
    </p:spTree>
    <p:extLst>
      <p:ext uri="{BB962C8B-B14F-4D97-AF65-F5344CB8AC3E}">
        <p14:creationId xmlns:p14="http://schemas.microsoft.com/office/powerpoint/2010/main" val="987885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6C01D0-CB53-0DF4-B7BB-AAEBBF4CF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E72544-E133-DB15-2444-F363C8E3FB99}"/>
              </a:ext>
            </a:extLst>
          </p:cNvPr>
          <p:cNvSpPr/>
          <p:nvPr/>
        </p:nvSpPr>
        <p:spPr>
          <a:xfrm>
            <a:off x="3951394" y="0"/>
            <a:ext cx="8240606" cy="6858000"/>
          </a:xfrm>
          <a:prstGeom prst="rect">
            <a:avLst/>
          </a:prstGeom>
          <a:solidFill>
            <a:srgbClr val="006A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EE4115-9ED6-6657-EA19-06567BDFAED7}"/>
              </a:ext>
            </a:extLst>
          </p:cNvPr>
          <p:cNvSpPr/>
          <p:nvPr/>
        </p:nvSpPr>
        <p:spPr>
          <a:xfrm>
            <a:off x="0" y="0"/>
            <a:ext cx="395224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8EACB3-B29D-8EBF-23F8-BCC19266B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0147"/>
            <a:ext cx="3113194" cy="660541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6AFC"/>
                </a:solidFill>
                <a:latin typeface="Lato Black" panose="020F0502020204030203" pitchFamily="34" charset="77"/>
              </a:rPr>
              <a:t>Image Slide 04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B3B17-5570-24B2-D203-8279B8D92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41315"/>
            <a:ext cx="2124920" cy="39242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061633"/>
                </a:solidFill>
                <a:latin typeface="Lato" panose="020F0502020204030203" pitchFamily="34" charset="77"/>
              </a:rPr>
              <a:t>For portrait device screenshots, you can extend the blue panel and center up to three images.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61633"/>
                </a:solidFill>
                <a:latin typeface="Lato" panose="020F0502020204030203" pitchFamily="34" charset="77"/>
              </a:rPr>
              <a:t>But if you’re only showing one screenshot, there’s plenty of space for labels and notes.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FF10DE3-06CE-DE81-34B1-C5F8D11A36AD}"/>
              </a:ext>
            </a:extLst>
          </p:cNvPr>
          <p:cNvSpPr/>
          <p:nvPr/>
        </p:nvSpPr>
        <p:spPr>
          <a:xfrm>
            <a:off x="6915939" y="1146016"/>
            <a:ext cx="2197100" cy="4501055"/>
          </a:xfrm>
          <a:prstGeom prst="roundRect">
            <a:avLst>
              <a:gd name="adj" fmla="val 12806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CA9A109-B6BD-876D-53AE-ABD6667AE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7156" y="1270611"/>
            <a:ext cx="1991814" cy="4316777"/>
          </a:xfrm>
          <a:prstGeom prst="rect">
            <a:avLst/>
          </a:prstGeom>
        </p:spPr>
      </p:pic>
      <p:sp>
        <p:nvSpPr>
          <p:cNvPr id="20" name="Subtitle 2">
            <a:extLst>
              <a:ext uri="{FF2B5EF4-FFF2-40B4-BE49-F238E27FC236}">
                <a16:creationId xmlns:a16="http://schemas.microsoft.com/office/drawing/2014/main" id="{96CE9F6F-FE85-707F-B0E3-F8FDF5EF7E00}"/>
              </a:ext>
            </a:extLst>
          </p:cNvPr>
          <p:cNvSpPr txBox="1">
            <a:spLocks/>
          </p:cNvSpPr>
          <p:nvPr/>
        </p:nvSpPr>
        <p:spPr>
          <a:xfrm>
            <a:off x="4790439" y="1861915"/>
            <a:ext cx="1819843" cy="680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  <a:latin typeface="Lato Light" panose="020F0302020204030203" pitchFamily="34" charset="77"/>
              </a:rPr>
              <a:t>Stick to a single screenshot if you want to add labels.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399297AD-FCFD-D190-A7B8-E1E29A0DE667}"/>
              </a:ext>
            </a:extLst>
          </p:cNvPr>
          <p:cNvSpPr txBox="1">
            <a:spLocks/>
          </p:cNvSpPr>
          <p:nvPr/>
        </p:nvSpPr>
        <p:spPr>
          <a:xfrm>
            <a:off x="9418696" y="3088639"/>
            <a:ext cx="1533784" cy="680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solidFill>
                  <a:schemeClr val="bg1"/>
                </a:solidFill>
                <a:latin typeface="Lato Light" panose="020F0302020204030203" pitchFamily="34" charset="77"/>
              </a:rPr>
              <a:t>Align your label to the screenshot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F0663A24-23D8-ED26-AAB3-ABCEBDAB7E1D}"/>
              </a:ext>
            </a:extLst>
          </p:cNvPr>
          <p:cNvSpPr txBox="1">
            <a:spLocks/>
          </p:cNvSpPr>
          <p:nvPr/>
        </p:nvSpPr>
        <p:spPr>
          <a:xfrm>
            <a:off x="4790439" y="4103417"/>
            <a:ext cx="1819843" cy="680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>
                <a:solidFill>
                  <a:schemeClr val="bg1"/>
                </a:solidFill>
                <a:latin typeface="Lato Light" panose="020F0302020204030203" pitchFamily="34" charset="77"/>
              </a:rPr>
              <a:t>Place any text carefully to avoid the need for arrows</a:t>
            </a:r>
          </a:p>
        </p:txBody>
      </p:sp>
    </p:spTree>
    <p:extLst>
      <p:ext uri="{BB962C8B-B14F-4D97-AF65-F5344CB8AC3E}">
        <p14:creationId xmlns:p14="http://schemas.microsoft.com/office/powerpoint/2010/main" val="3877722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575B6-338A-6D85-BF76-38842CD0B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54D4FA8-DB2C-E140-F2C8-D05B828A1991}"/>
              </a:ext>
            </a:extLst>
          </p:cNvPr>
          <p:cNvSpPr/>
          <p:nvPr/>
        </p:nvSpPr>
        <p:spPr>
          <a:xfrm>
            <a:off x="3951394" y="0"/>
            <a:ext cx="8240606" cy="6858000"/>
          </a:xfrm>
          <a:prstGeom prst="rect">
            <a:avLst/>
          </a:prstGeom>
          <a:solidFill>
            <a:srgbClr val="006A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D63A83-A9A4-A8C2-60F3-4CE349B97A9E}"/>
              </a:ext>
            </a:extLst>
          </p:cNvPr>
          <p:cNvSpPr/>
          <p:nvPr/>
        </p:nvSpPr>
        <p:spPr>
          <a:xfrm>
            <a:off x="0" y="0"/>
            <a:ext cx="395224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59E426-E9A5-1436-CCBA-BF69EFEDF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0147"/>
            <a:ext cx="3113194" cy="660541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6AFC"/>
                </a:solidFill>
                <a:latin typeface="Lato Black" panose="020F0502020204030203" pitchFamily="34" charset="77"/>
              </a:rPr>
              <a:t>Image Slide 05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1395F-4C99-850B-6992-5A5B93210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41315"/>
            <a:ext cx="2124920" cy="39242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061633"/>
                </a:solidFill>
                <a:latin typeface="Lato" panose="020F0502020204030203" pitchFamily="34" charset="77"/>
              </a:rPr>
              <a:t>The background shape can be adjusted to hide the sharp corners of any screenshot you’d like to frame.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A63ACF01-8475-3A5D-EA8A-BB60C1F5D712}"/>
              </a:ext>
            </a:extLst>
          </p:cNvPr>
          <p:cNvSpPr txBox="1">
            <a:spLocks/>
          </p:cNvSpPr>
          <p:nvPr/>
        </p:nvSpPr>
        <p:spPr>
          <a:xfrm>
            <a:off x="5692764" y="5892800"/>
            <a:ext cx="2197100" cy="345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  <a:latin typeface="Lato Light" panose="020F0302020204030203" pitchFamily="34" charset="77"/>
              </a:rPr>
              <a:t>Opaque background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20B403C-7B0F-DCBE-F8BC-060845A8A826}"/>
              </a:ext>
            </a:extLst>
          </p:cNvPr>
          <p:cNvSpPr/>
          <p:nvPr/>
        </p:nvSpPr>
        <p:spPr>
          <a:xfrm>
            <a:off x="5694190" y="1146016"/>
            <a:ext cx="2197100" cy="4501055"/>
          </a:xfrm>
          <a:prstGeom prst="roundRect">
            <a:avLst>
              <a:gd name="adj" fmla="val 12806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6260678-8E46-3ECB-11B9-8F0228A23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407" y="1238154"/>
            <a:ext cx="1991814" cy="4316777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1F3FF2F2-AC25-85A3-0611-76551D978C01}"/>
              </a:ext>
            </a:extLst>
          </p:cNvPr>
          <p:cNvSpPr txBox="1">
            <a:spLocks/>
          </p:cNvSpPr>
          <p:nvPr/>
        </p:nvSpPr>
        <p:spPr>
          <a:xfrm>
            <a:off x="8137119" y="5892800"/>
            <a:ext cx="2197100" cy="345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  <a:latin typeface="Lato Light" panose="020F0302020204030203" pitchFamily="34" charset="77"/>
              </a:rPr>
              <a:t>Transparent example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EA9AA6D-7977-FCFC-0D00-2E7DC6EEA32E}"/>
              </a:ext>
            </a:extLst>
          </p:cNvPr>
          <p:cNvSpPr/>
          <p:nvPr/>
        </p:nvSpPr>
        <p:spPr>
          <a:xfrm>
            <a:off x="8138545" y="1146016"/>
            <a:ext cx="2197100" cy="4501055"/>
          </a:xfrm>
          <a:prstGeom prst="roundRect">
            <a:avLst>
              <a:gd name="adj" fmla="val 12806"/>
            </a:avLst>
          </a:prstGeom>
          <a:solidFill>
            <a:srgbClr val="F8F8F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489F0CE-1ABD-FAB9-3145-55A6E7C75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762" y="1240467"/>
            <a:ext cx="1991814" cy="431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28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281997-DD72-A770-5EAD-D83482134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A1C48C-AE76-EDC4-E20D-7E510F94970F}"/>
              </a:ext>
            </a:extLst>
          </p:cNvPr>
          <p:cNvSpPr/>
          <p:nvPr/>
        </p:nvSpPr>
        <p:spPr>
          <a:xfrm>
            <a:off x="3951394" y="0"/>
            <a:ext cx="8240606" cy="6858000"/>
          </a:xfrm>
          <a:prstGeom prst="rect">
            <a:avLst/>
          </a:prstGeom>
          <a:solidFill>
            <a:srgbClr val="006A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22B6A5-0ACC-B882-181E-83341321A1DC}"/>
              </a:ext>
            </a:extLst>
          </p:cNvPr>
          <p:cNvSpPr/>
          <p:nvPr/>
        </p:nvSpPr>
        <p:spPr>
          <a:xfrm>
            <a:off x="0" y="0"/>
            <a:ext cx="395224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F85DC4-5F3A-D1FE-9A0B-C53511421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0147"/>
            <a:ext cx="3113194" cy="660541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6AFC"/>
                </a:solidFill>
                <a:latin typeface="Lato Black" panose="020F0502020204030203" pitchFamily="34" charset="77"/>
              </a:rPr>
              <a:t>Image Slide 06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D0F63-874A-3693-1115-E0FF11A7A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41315"/>
            <a:ext cx="2124920" cy="39242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061633"/>
                </a:solidFill>
                <a:latin typeface="Lato" panose="020F0502020204030203" pitchFamily="34" charset="77"/>
              </a:rPr>
              <a:t>If you need to fit more than three mobile screenshots on a slide, consider grouping them over multiple slides instead for clarity.</a:t>
            </a:r>
          </a:p>
          <a:p>
            <a:pPr marL="0" indent="0">
              <a:buNone/>
            </a:pPr>
            <a:r>
              <a:rPr lang="en-US" sz="1800" i="1" dirty="0">
                <a:solidFill>
                  <a:srgbClr val="061633"/>
                </a:solidFill>
                <a:latin typeface="Lato" panose="020F0502020204030203" pitchFamily="34" charset="77"/>
              </a:rPr>
              <a:t>Please note, if using page numbers, omit them on this slide.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0808F2A-1054-1EF3-CE0B-AB2FCAFFC835}"/>
              </a:ext>
            </a:extLst>
          </p:cNvPr>
          <p:cNvSpPr txBox="1">
            <a:spLocks/>
          </p:cNvSpPr>
          <p:nvPr/>
        </p:nvSpPr>
        <p:spPr>
          <a:xfrm>
            <a:off x="4537489" y="5892800"/>
            <a:ext cx="2197100" cy="345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  <a:latin typeface="Lato Light" panose="020F0302020204030203" pitchFamily="34" charset="77"/>
              </a:rPr>
              <a:t>Caption or credit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8469FC6-6B16-4D43-95FC-30E0CA6F0DF7}"/>
              </a:ext>
            </a:extLst>
          </p:cNvPr>
          <p:cNvSpPr/>
          <p:nvPr/>
        </p:nvSpPr>
        <p:spPr>
          <a:xfrm>
            <a:off x="4538915" y="1146016"/>
            <a:ext cx="2197100" cy="4501055"/>
          </a:xfrm>
          <a:prstGeom prst="roundRect">
            <a:avLst>
              <a:gd name="adj" fmla="val 12806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0EAB05-9975-9669-FE69-44C6239D6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132" y="1270611"/>
            <a:ext cx="1991814" cy="4316777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EAFC7CFC-8280-F20E-F9CA-40C43A2551BB}"/>
              </a:ext>
            </a:extLst>
          </p:cNvPr>
          <p:cNvSpPr txBox="1">
            <a:spLocks/>
          </p:cNvSpPr>
          <p:nvPr/>
        </p:nvSpPr>
        <p:spPr>
          <a:xfrm>
            <a:off x="6984189" y="5892800"/>
            <a:ext cx="2197100" cy="345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  <a:latin typeface="Lato Light" panose="020F0302020204030203" pitchFamily="34" charset="77"/>
              </a:rPr>
              <a:t>Caption or credit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2B457C4-5CE5-61AF-7564-78B6E5B20AB9}"/>
              </a:ext>
            </a:extLst>
          </p:cNvPr>
          <p:cNvSpPr/>
          <p:nvPr/>
        </p:nvSpPr>
        <p:spPr>
          <a:xfrm>
            <a:off x="6985615" y="1146016"/>
            <a:ext cx="2197100" cy="4501055"/>
          </a:xfrm>
          <a:prstGeom prst="roundRect">
            <a:avLst>
              <a:gd name="adj" fmla="val 12806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BECC2CB-B1B5-ACA4-D462-C88EF1096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832" y="1270611"/>
            <a:ext cx="1991814" cy="4316777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474485EC-31A4-C999-545C-99C0405F6C41}"/>
              </a:ext>
            </a:extLst>
          </p:cNvPr>
          <p:cNvSpPr txBox="1">
            <a:spLocks/>
          </p:cNvSpPr>
          <p:nvPr/>
        </p:nvSpPr>
        <p:spPr>
          <a:xfrm>
            <a:off x="9428544" y="5892800"/>
            <a:ext cx="2197100" cy="345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  <a:latin typeface="Lato Light" panose="020F0302020204030203" pitchFamily="34" charset="77"/>
              </a:rPr>
              <a:t>Caption or credit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4B6968B-966A-3213-6215-5C44E7123BC5}"/>
              </a:ext>
            </a:extLst>
          </p:cNvPr>
          <p:cNvSpPr/>
          <p:nvPr/>
        </p:nvSpPr>
        <p:spPr>
          <a:xfrm>
            <a:off x="9429970" y="1146016"/>
            <a:ext cx="2197100" cy="4501055"/>
          </a:xfrm>
          <a:prstGeom prst="roundRect">
            <a:avLst>
              <a:gd name="adj" fmla="val 12806"/>
            </a:avLst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5EA447E-C645-7DBF-7DD0-FD210D0EA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187" y="1270611"/>
            <a:ext cx="1991814" cy="431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30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BF6A9-BC86-4D5D-3CD7-F3A9AA8F7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FE832C0-913B-7753-1853-F5CFA0A0CD9A}"/>
              </a:ext>
            </a:extLst>
          </p:cNvPr>
          <p:cNvSpPr/>
          <p:nvPr/>
        </p:nvSpPr>
        <p:spPr>
          <a:xfrm>
            <a:off x="3951394" y="903705"/>
            <a:ext cx="7402406" cy="5050590"/>
          </a:xfrm>
          <a:prstGeom prst="roundRect">
            <a:avLst>
              <a:gd name="adj" fmla="val 7491"/>
            </a:avLst>
          </a:prstGeom>
          <a:solidFill>
            <a:srgbClr val="006A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FE7C47A-5497-E06D-7BC1-A5CB0534EC30}"/>
              </a:ext>
            </a:extLst>
          </p:cNvPr>
          <p:cNvSpPr txBox="1">
            <a:spLocks/>
          </p:cNvSpPr>
          <p:nvPr/>
        </p:nvSpPr>
        <p:spPr>
          <a:xfrm>
            <a:off x="4469554" y="2314035"/>
            <a:ext cx="6350845" cy="3009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chemeClr val="bg1"/>
                </a:solidFill>
                <a:latin typeface="Lato" panose="020F0502020204030203" pitchFamily="34" charset="77"/>
              </a:rPr>
              <a:t>This single column is also big enough to fit tables or images.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E952DD-2E42-A9B3-3FDC-468D11D1CBCE}"/>
              </a:ext>
            </a:extLst>
          </p:cNvPr>
          <p:cNvSpPr txBox="1">
            <a:spLocks/>
          </p:cNvSpPr>
          <p:nvPr/>
        </p:nvSpPr>
        <p:spPr>
          <a:xfrm>
            <a:off x="4474633" y="1212492"/>
            <a:ext cx="3747774" cy="6605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Lato Black" panose="020F0502020204030203" pitchFamily="34" charset="77"/>
              </a:rPr>
              <a:t>Elaborate Here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A82F387-243C-6EBC-356E-6581315F2BCC}"/>
              </a:ext>
            </a:extLst>
          </p:cNvPr>
          <p:cNvSpPr txBox="1">
            <a:spLocks/>
          </p:cNvSpPr>
          <p:nvPr/>
        </p:nvSpPr>
        <p:spPr>
          <a:xfrm>
            <a:off x="838199" y="2141315"/>
            <a:ext cx="2124920" cy="39242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rgbClr val="061633"/>
                </a:solidFill>
                <a:latin typeface="Lato" panose="020F0502020204030203" pitchFamily="34" charset="77"/>
              </a:rPr>
              <a:t>This is a very generic layout that can be used for a wide variety of information.</a:t>
            </a:r>
          </a:p>
          <a:p>
            <a:pPr algn="l"/>
            <a:r>
              <a:rPr lang="en-US" sz="1800" dirty="0">
                <a:solidFill>
                  <a:srgbClr val="061633"/>
                </a:solidFill>
                <a:latin typeface="Lato" panose="020F0502020204030203" pitchFamily="34" charset="77"/>
              </a:rPr>
              <a:t>State the broader idea here, off to the side, then…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3F9F99D-4927-2766-0C00-76E8E73F15DD}"/>
              </a:ext>
            </a:extLst>
          </p:cNvPr>
          <p:cNvSpPr txBox="1">
            <a:spLocks/>
          </p:cNvSpPr>
          <p:nvPr/>
        </p:nvSpPr>
        <p:spPr>
          <a:xfrm>
            <a:off x="838200" y="1030147"/>
            <a:ext cx="3113194" cy="6605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rgbClr val="006AFC"/>
                </a:solidFill>
                <a:latin typeface="Lato Black" panose="020F0502020204030203" pitchFamily="34" charset="77"/>
              </a:rPr>
              <a:t>Columns 01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56DD795A-4451-9393-1334-856C3B553B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6224439"/>
              </p:ext>
            </p:extLst>
          </p:nvPr>
        </p:nvGraphicFramePr>
        <p:xfrm>
          <a:off x="4469554" y="3098800"/>
          <a:ext cx="6350844" cy="2346960"/>
        </p:xfrm>
        <a:graphic>
          <a:graphicData uri="http://schemas.openxmlformats.org/drawingml/2006/table">
            <a:tbl>
              <a:tblPr firstRow="1" bandRow="1"/>
              <a:tblGrid>
                <a:gridCol w="1587711">
                  <a:extLst>
                    <a:ext uri="{9D8B030D-6E8A-4147-A177-3AD203B41FA5}">
                      <a16:colId xmlns:a16="http://schemas.microsoft.com/office/drawing/2014/main" val="1653188889"/>
                    </a:ext>
                  </a:extLst>
                </a:gridCol>
                <a:gridCol w="1587711">
                  <a:extLst>
                    <a:ext uri="{9D8B030D-6E8A-4147-A177-3AD203B41FA5}">
                      <a16:colId xmlns:a16="http://schemas.microsoft.com/office/drawing/2014/main" val="1976383605"/>
                    </a:ext>
                  </a:extLst>
                </a:gridCol>
                <a:gridCol w="1587711">
                  <a:extLst>
                    <a:ext uri="{9D8B030D-6E8A-4147-A177-3AD203B41FA5}">
                      <a16:colId xmlns:a16="http://schemas.microsoft.com/office/drawing/2014/main" val="1160101440"/>
                    </a:ext>
                  </a:extLst>
                </a:gridCol>
                <a:gridCol w="1587711">
                  <a:extLst>
                    <a:ext uri="{9D8B030D-6E8A-4147-A177-3AD203B41FA5}">
                      <a16:colId xmlns:a16="http://schemas.microsoft.com/office/drawing/2014/main" val="2922896269"/>
                    </a:ext>
                  </a:extLst>
                </a:gridCol>
              </a:tblGrid>
              <a:tr h="39116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4822113"/>
                  </a:ext>
                </a:extLst>
              </a:tr>
              <a:tr h="39116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48002"/>
                  </a:ext>
                </a:extLst>
              </a:tr>
              <a:tr h="39116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7199511"/>
                  </a:ext>
                </a:extLst>
              </a:tr>
              <a:tr h="39116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39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39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39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2039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354912"/>
                  </a:ext>
                </a:extLst>
              </a:tr>
              <a:tr h="39116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637769"/>
                  </a:ext>
                </a:extLst>
              </a:tr>
              <a:tr h="39116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960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960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960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960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7436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8550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7E5E1E-3FB7-B9DF-A8AF-C9C55CA8D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2E92D55-2B64-A775-4C38-C25E80315253}"/>
              </a:ext>
            </a:extLst>
          </p:cNvPr>
          <p:cNvSpPr/>
          <p:nvPr/>
        </p:nvSpPr>
        <p:spPr>
          <a:xfrm>
            <a:off x="6339839" y="903705"/>
            <a:ext cx="5013961" cy="5050590"/>
          </a:xfrm>
          <a:prstGeom prst="roundRect">
            <a:avLst>
              <a:gd name="adj" fmla="val 7491"/>
            </a:avLst>
          </a:prstGeom>
          <a:solidFill>
            <a:srgbClr val="0616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B1AB280-5A01-8A41-F37C-5EEF5EECF148}"/>
              </a:ext>
            </a:extLst>
          </p:cNvPr>
          <p:cNvSpPr/>
          <p:nvPr/>
        </p:nvSpPr>
        <p:spPr>
          <a:xfrm>
            <a:off x="949961" y="894080"/>
            <a:ext cx="5013961" cy="5050590"/>
          </a:xfrm>
          <a:prstGeom prst="roundRect">
            <a:avLst>
              <a:gd name="adj" fmla="val 7491"/>
            </a:avLst>
          </a:prstGeom>
          <a:solidFill>
            <a:srgbClr val="006A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9ED43-BDB5-FD5C-CFEE-A24B6F9C1409}"/>
              </a:ext>
            </a:extLst>
          </p:cNvPr>
          <p:cNvSpPr txBox="1">
            <a:spLocks/>
          </p:cNvSpPr>
          <p:nvPr/>
        </p:nvSpPr>
        <p:spPr>
          <a:xfrm>
            <a:off x="1473200" y="1202867"/>
            <a:ext cx="2630594" cy="6605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Lato Black" panose="020F0502020204030203" pitchFamily="34" charset="77"/>
              </a:rPr>
              <a:t>Columns 02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373EA58-9807-3D42-DAEB-D8B343F52C01}"/>
              </a:ext>
            </a:extLst>
          </p:cNvPr>
          <p:cNvSpPr txBox="1">
            <a:spLocks/>
          </p:cNvSpPr>
          <p:nvPr/>
        </p:nvSpPr>
        <p:spPr>
          <a:xfrm>
            <a:off x="1473200" y="2314035"/>
            <a:ext cx="3972560" cy="3009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chemeClr val="bg1"/>
                </a:solidFill>
                <a:latin typeface="Lato" panose="020F0502020204030203" pitchFamily="34" charset="77"/>
              </a:rPr>
              <a:t>Useful for comparing two options.</a:t>
            </a:r>
          </a:p>
          <a:p>
            <a:pPr algn="l"/>
            <a:endParaRPr lang="en-US" sz="1800" dirty="0">
              <a:solidFill>
                <a:schemeClr val="bg1"/>
              </a:solidFill>
              <a:latin typeface="Lato" panose="020F0502020204030203" pitchFamily="34" charset="77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Lato" panose="020F0502020204030203" pitchFamily="34" charset="77"/>
              </a:rPr>
              <a:t>Lists work well with this layout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Lato" panose="020F0502020204030203" pitchFamily="34" charset="77"/>
              </a:rPr>
              <a:t>So do timelines and roadmaps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Lato" panose="020F0502020204030203" pitchFamily="34" charset="77"/>
              </a:rPr>
              <a:t>Though we prefer bullet points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Lato" panose="020F0502020204030203" pitchFamily="34" charset="77"/>
              </a:rPr>
              <a:t>As they’re simpler than numbers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Lato" panose="020F0502020204030203" pitchFamily="34" charset="77"/>
              </a:rPr>
              <a:t>Save numbered lists for when you have subsections and detail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i="1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453993D-6641-EA99-B5B7-39EEC547B514}"/>
              </a:ext>
            </a:extLst>
          </p:cNvPr>
          <p:cNvSpPr txBox="1">
            <a:spLocks/>
          </p:cNvSpPr>
          <p:nvPr/>
        </p:nvSpPr>
        <p:spPr>
          <a:xfrm>
            <a:off x="6858000" y="1202867"/>
            <a:ext cx="2630594" cy="6605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rgbClr val="28E7C5"/>
                </a:solidFill>
                <a:latin typeface="Lato Black" panose="020F0502020204030203" pitchFamily="34" charset="77"/>
              </a:rPr>
              <a:t>Columns 02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2DD6FDD-2922-B7AB-35CD-0ED09FBB3945}"/>
              </a:ext>
            </a:extLst>
          </p:cNvPr>
          <p:cNvSpPr txBox="1">
            <a:spLocks/>
          </p:cNvSpPr>
          <p:nvPr/>
        </p:nvSpPr>
        <p:spPr>
          <a:xfrm>
            <a:off x="6858000" y="2314035"/>
            <a:ext cx="3977298" cy="3009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chemeClr val="bg1"/>
                </a:solidFill>
                <a:latin typeface="Lato" panose="020F0502020204030203" pitchFamily="34" charset="77"/>
              </a:rPr>
              <a:t>You can also use Volume Navy but avoid using Green as a background colour. Never use Safety Orange.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i="1" dirty="0">
              <a:solidFill>
                <a:schemeClr val="bg1"/>
              </a:solidFill>
              <a:latin typeface="Lato" panose="020F0502020204030203" pitchFamily="34" charset="77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B2D2B48-C64B-4B51-6D66-E106058AB6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54" r="100" b="8239"/>
          <a:stretch>
            <a:fillRect/>
          </a:stretch>
        </p:blipFill>
        <p:spPr>
          <a:xfrm>
            <a:off x="6856210" y="3429000"/>
            <a:ext cx="3979088" cy="199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072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2DCCE-A3D0-8F78-C7AF-47BF8F9BA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6920B4B-AF87-3288-7192-2185C2B88CD0}"/>
              </a:ext>
            </a:extLst>
          </p:cNvPr>
          <p:cNvSpPr/>
          <p:nvPr/>
        </p:nvSpPr>
        <p:spPr>
          <a:xfrm>
            <a:off x="949961" y="894080"/>
            <a:ext cx="3357879" cy="5050590"/>
          </a:xfrm>
          <a:prstGeom prst="roundRect">
            <a:avLst>
              <a:gd name="adj" fmla="val 7491"/>
            </a:avLst>
          </a:prstGeom>
          <a:solidFill>
            <a:srgbClr val="006A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CC5D21-274F-6443-DF86-76368E214E48}"/>
              </a:ext>
            </a:extLst>
          </p:cNvPr>
          <p:cNvSpPr txBox="1">
            <a:spLocks/>
          </p:cNvSpPr>
          <p:nvPr/>
        </p:nvSpPr>
        <p:spPr>
          <a:xfrm>
            <a:off x="1473200" y="1202867"/>
            <a:ext cx="2204720" cy="6605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Lato Black" panose="020F0502020204030203" pitchFamily="34" charset="77"/>
              </a:rPr>
              <a:t>Columns 03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DEB954C-6638-A650-10D3-33BBA6134D49}"/>
              </a:ext>
            </a:extLst>
          </p:cNvPr>
          <p:cNvSpPr txBox="1">
            <a:spLocks/>
          </p:cNvSpPr>
          <p:nvPr/>
        </p:nvSpPr>
        <p:spPr>
          <a:xfrm>
            <a:off x="1473200" y="2314035"/>
            <a:ext cx="2204720" cy="3009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chemeClr val="bg1"/>
                </a:solidFill>
                <a:latin typeface="Lato" panose="020F0502020204030203" pitchFamily="34" charset="77"/>
              </a:rPr>
              <a:t>White text on Volume Blue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9A37208-C764-7FA3-A0A1-F39FAA5A1956}"/>
              </a:ext>
            </a:extLst>
          </p:cNvPr>
          <p:cNvSpPr/>
          <p:nvPr/>
        </p:nvSpPr>
        <p:spPr>
          <a:xfrm>
            <a:off x="7995580" y="903705"/>
            <a:ext cx="3357879" cy="5050590"/>
          </a:xfrm>
          <a:prstGeom prst="roundRect">
            <a:avLst>
              <a:gd name="adj" fmla="val 7491"/>
            </a:avLst>
          </a:prstGeom>
          <a:noFill/>
          <a:ln w="38100">
            <a:solidFill>
              <a:srgbClr val="0616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773A583-0FF4-CB6C-35A2-7871AE5FF863}"/>
              </a:ext>
            </a:extLst>
          </p:cNvPr>
          <p:cNvSpPr/>
          <p:nvPr/>
        </p:nvSpPr>
        <p:spPr>
          <a:xfrm>
            <a:off x="4482255" y="903705"/>
            <a:ext cx="3357879" cy="5050590"/>
          </a:xfrm>
          <a:prstGeom prst="roundRect">
            <a:avLst>
              <a:gd name="adj" fmla="val 7491"/>
            </a:avLst>
          </a:prstGeom>
          <a:solidFill>
            <a:srgbClr val="0616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D2A22AA-A8D5-15BA-9433-AFD31343EC61}"/>
              </a:ext>
            </a:extLst>
          </p:cNvPr>
          <p:cNvSpPr txBox="1">
            <a:spLocks/>
          </p:cNvSpPr>
          <p:nvPr/>
        </p:nvSpPr>
        <p:spPr>
          <a:xfrm>
            <a:off x="5049350" y="1200422"/>
            <a:ext cx="2204720" cy="6605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rgbClr val="28E7C5"/>
                </a:solidFill>
                <a:latin typeface="Lato Black" panose="020F0502020204030203" pitchFamily="34" charset="77"/>
              </a:rPr>
              <a:t>Green Title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D332F71-7B21-4890-1624-D5DC362BFEB9}"/>
              </a:ext>
            </a:extLst>
          </p:cNvPr>
          <p:cNvSpPr txBox="1">
            <a:spLocks/>
          </p:cNvSpPr>
          <p:nvPr/>
        </p:nvSpPr>
        <p:spPr>
          <a:xfrm>
            <a:off x="5049350" y="2311590"/>
            <a:ext cx="2204720" cy="3009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chemeClr val="bg1"/>
                </a:solidFill>
                <a:latin typeface="Lato" panose="020F0502020204030203" pitchFamily="34" charset="77"/>
              </a:rPr>
              <a:t>White text on Volume Navy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19DA152-C443-5442-7CF3-9A75FDADEC84}"/>
              </a:ext>
            </a:extLst>
          </p:cNvPr>
          <p:cNvSpPr txBox="1">
            <a:spLocks/>
          </p:cNvSpPr>
          <p:nvPr/>
        </p:nvSpPr>
        <p:spPr>
          <a:xfrm>
            <a:off x="8514080" y="1202867"/>
            <a:ext cx="2204720" cy="6605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rgbClr val="006AFC"/>
                </a:solidFill>
                <a:latin typeface="Lato Black" panose="020F0502020204030203" pitchFamily="34" charset="77"/>
              </a:rPr>
              <a:t>Blue Title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F698BAF-D845-5AAF-4F9D-74B77D6B0067}"/>
              </a:ext>
            </a:extLst>
          </p:cNvPr>
          <p:cNvSpPr txBox="1">
            <a:spLocks/>
          </p:cNvSpPr>
          <p:nvPr/>
        </p:nvSpPr>
        <p:spPr>
          <a:xfrm>
            <a:off x="8514080" y="2314035"/>
            <a:ext cx="2204720" cy="3009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rgbClr val="061633"/>
                </a:solidFill>
                <a:latin typeface="Lato" panose="020F0502020204030203" pitchFamily="34" charset="77"/>
              </a:rPr>
              <a:t>Volume Navy text, white background</a:t>
            </a:r>
          </a:p>
        </p:txBody>
      </p:sp>
    </p:spTree>
    <p:extLst>
      <p:ext uri="{BB962C8B-B14F-4D97-AF65-F5344CB8AC3E}">
        <p14:creationId xmlns:p14="http://schemas.microsoft.com/office/powerpoint/2010/main" val="1206281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26E88-D079-AEED-DEE8-0143318D6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FDE9660-9C20-0EF2-5A12-76D14F57E4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6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172CCF8-968D-FAAA-1F68-3CE8B4BA59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5477557"/>
              </p:ext>
            </p:extLst>
          </p:nvPr>
        </p:nvGraphicFramePr>
        <p:xfrm>
          <a:off x="949960" y="1808481"/>
          <a:ext cx="10292504" cy="3444239"/>
        </p:xfrm>
        <a:graphic>
          <a:graphicData uri="http://schemas.openxmlformats.org/drawingml/2006/table">
            <a:tbl>
              <a:tblPr firstRow="1" bandRow="1"/>
              <a:tblGrid>
                <a:gridCol w="2573126">
                  <a:extLst>
                    <a:ext uri="{9D8B030D-6E8A-4147-A177-3AD203B41FA5}">
                      <a16:colId xmlns:a16="http://schemas.microsoft.com/office/drawing/2014/main" val="1653188889"/>
                    </a:ext>
                  </a:extLst>
                </a:gridCol>
                <a:gridCol w="2573126">
                  <a:extLst>
                    <a:ext uri="{9D8B030D-6E8A-4147-A177-3AD203B41FA5}">
                      <a16:colId xmlns:a16="http://schemas.microsoft.com/office/drawing/2014/main" val="1976383605"/>
                    </a:ext>
                  </a:extLst>
                </a:gridCol>
                <a:gridCol w="2573126">
                  <a:extLst>
                    <a:ext uri="{9D8B030D-6E8A-4147-A177-3AD203B41FA5}">
                      <a16:colId xmlns:a16="http://schemas.microsoft.com/office/drawing/2014/main" val="1160101440"/>
                    </a:ext>
                  </a:extLst>
                </a:gridCol>
                <a:gridCol w="2573126">
                  <a:extLst>
                    <a:ext uri="{9D8B030D-6E8A-4147-A177-3AD203B41FA5}">
                      <a16:colId xmlns:a16="http://schemas.microsoft.com/office/drawing/2014/main" val="2922896269"/>
                    </a:ext>
                  </a:extLst>
                </a:gridCol>
              </a:tblGrid>
              <a:tr h="1028604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4822113"/>
                  </a:ext>
                </a:extLst>
              </a:tr>
              <a:tr h="483127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48002"/>
                  </a:ext>
                </a:extLst>
              </a:tr>
              <a:tr h="483127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7199511"/>
                  </a:ext>
                </a:extLst>
              </a:tr>
              <a:tr h="483127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354912"/>
                  </a:ext>
                </a:extLst>
              </a:tr>
              <a:tr h="483127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637769"/>
                  </a:ext>
                </a:extLst>
              </a:tr>
              <a:tr h="483127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94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94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941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941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743619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76A12FE9-156F-22E8-E916-B2835900CDB2}"/>
              </a:ext>
            </a:extLst>
          </p:cNvPr>
          <p:cNvSpPr txBox="1">
            <a:spLocks/>
          </p:cNvSpPr>
          <p:nvPr/>
        </p:nvSpPr>
        <p:spPr>
          <a:xfrm>
            <a:off x="8067040" y="819916"/>
            <a:ext cx="3322320" cy="447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>
                <a:solidFill>
                  <a:schemeClr val="bg1"/>
                </a:solidFill>
                <a:latin typeface="Lato Black" panose="020F0502020204030203" pitchFamily="34" charset="77"/>
              </a:rPr>
              <a:t>Subsection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22C90BB-F053-225F-6380-4D6A9FC5046E}"/>
              </a:ext>
            </a:extLst>
          </p:cNvPr>
          <p:cNvSpPr txBox="1">
            <a:spLocks/>
          </p:cNvSpPr>
          <p:nvPr/>
        </p:nvSpPr>
        <p:spPr>
          <a:xfrm>
            <a:off x="8067040" y="5701734"/>
            <a:ext cx="3322320" cy="345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dirty="0">
                <a:solidFill>
                  <a:schemeClr val="bg1"/>
                </a:solidFill>
                <a:latin typeface="Lato Light" panose="020F0302020204030203" pitchFamily="34" charset="77"/>
              </a:rPr>
              <a:t>Page number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ACE46EF-9DAB-9A76-EA93-330BB122A3DB}"/>
              </a:ext>
            </a:extLst>
          </p:cNvPr>
          <p:cNvSpPr txBox="1">
            <a:spLocks/>
          </p:cNvSpPr>
          <p:nvPr/>
        </p:nvSpPr>
        <p:spPr>
          <a:xfrm>
            <a:off x="802640" y="819916"/>
            <a:ext cx="3322320" cy="447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Lato Black" panose="020F0502020204030203" pitchFamily="34" charset="77"/>
              </a:rPr>
              <a:t>Table Slide</a:t>
            </a:r>
          </a:p>
        </p:txBody>
      </p:sp>
    </p:spTree>
    <p:extLst>
      <p:ext uri="{BB962C8B-B14F-4D97-AF65-F5344CB8AC3E}">
        <p14:creationId xmlns:p14="http://schemas.microsoft.com/office/powerpoint/2010/main" val="3526948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7DEB70C-4276-912E-F25A-FDC266D920A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6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CF4375-4551-7A83-C55B-F78798DBA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0147"/>
            <a:ext cx="10515600" cy="660541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28E7C5"/>
                </a:solidFill>
                <a:latin typeface="Lato Black" panose="020F0502020204030203" pitchFamily="34" charset="77"/>
              </a:rPr>
              <a:t>Welcome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CD962-18F9-8E8B-B95B-3E40D73A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141315"/>
            <a:ext cx="2865698" cy="40356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  <a:latin typeface="Lato" panose="020F0502020204030203" pitchFamily="34" charset="77"/>
              </a:rPr>
              <a:t>This template contains everything you need to create a variety of presentations and decks that follow our 2026 brand guidelines.</a:t>
            </a: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  <a:latin typeface="Lato" panose="020F0502020204030203" pitchFamily="34" charset="77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  <a:latin typeface="Lato" panose="020F0502020204030203" pitchFamily="34" charset="77"/>
              </a:rPr>
              <a:t>You can use this template as a starter for your own documents, removing, duplicating, and editing the slides as required.</a:t>
            </a:r>
          </a:p>
        </p:txBody>
      </p:sp>
    </p:spTree>
    <p:extLst>
      <p:ext uri="{BB962C8B-B14F-4D97-AF65-F5344CB8AC3E}">
        <p14:creationId xmlns:p14="http://schemas.microsoft.com/office/powerpoint/2010/main" val="1423693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FC65D-8F6B-CEF2-2BCE-1CB7A1EBB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8D31BD1-BEEB-0AA4-7848-EA08BD5718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6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FA92A60-FD3D-8B32-B48B-56744A188A65}"/>
              </a:ext>
            </a:extLst>
          </p:cNvPr>
          <p:cNvSpPr txBox="1">
            <a:spLocks/>
          </p:cNvSpPr>
          <p:nvPr/>
        </p:nvSpPr>
        <p:spPr>
          <a:xfrm>
            <a:off x="8067040" y="819916"/>
            <a:ext cx="3322320" cy="447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>
                <a:solidFill>
                  <a:schemeClr val="bg1"/>
                </a:solidFill>
                <a:latin typeface="Lato Black" panose="020F0502020204030203" pitchFamily="34" charset="77"/>
              </a:rPr>
              <a:t>Subsection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872ACCA-DCA2-FB73-02A2-126572BEB596}"/>
              </a:ext>
            </a:extLst>
          </p:cNvPr>
          <p:cNvSpPr txBox="1">
            <a:spLocks/>
          </p:cNvSpPr>
          <p:nvPr/>
        </p:nvSpPr>
        <p:spPr>
          <a:xfrm>
            <a:off x="8067040" y="5701734"/>
            <a:ext cx="3322320" cy="345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dirty="0">
                <a:solidFill>
                  <a:schemeClr val="bg1"/>
                </a:solidFill>
                <a:latin typeface="Lato Light" panose="020F0302020204030203" pitchFamily="34" charset="77"/>
              </a:rPr>
              <a:t>Page number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EC3D918-9A9F-F359-B6F1-09CF00182F99}"/>
              </a:ext>
            </a:extLst>
          </p:cNvPr>
          <p:cNvSpPr txBox="1">
            <a:spLocks/>
          </p:cNvSpPr>
          <p:nvPr/>
        </p:nvSpPr>
        <p:spPr>
          <a:xfrm>
            <a:off x="802640" y="819916"/>
            <a:ext cx="3322320" cy="447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Lato Black" panose="020F0502020204030203" pitchFamily="34" charset="77"/>
              </a:rPr>
              <a:t>Timeline Slide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51C2EB0-AD93-CF7D-B3E7-4AFCDDA687AC}"/>
              </a:ext>
            </a:extLst>
          </p:cNvPr>
          <p:cNvCxnSpPr>
            <a:cxnSpLocks/>
            <a:endCxn id="12" idx="2"/>
          </p:cNvCxnSpPr>
          <p:nvPr/>
        </p:nvCxnSpPr>
        <p:spPr>
          <a:xfrm>
            <a:off x="1290320" y="3677920"/>
            <a:ext cx="9409008" cy="0"/>
          </a:xfrm>
          <a:prstGeom prst="line">
            <a:avLst/>
          </a:prstGeom>
          <a:ln w="38100" cap="rnd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A0D76FEE-1592-A85D-EB88-218B33D0EC5D}"/>
              </a:ext>
            </a:extLst>
          </p:cNvPr>
          <p:cNvSpPr/>
          <p:nvPr/>
        </p:nvSpPr>
        <p:spPr>
          <a:xfrm>
            <a:off x="1168400" y="3556000"/>
            <a:ext cx="243840" cy="243840"/>
          </a:xfrm>
          <a:prstGeom prst="ellipse">
            <a:avLst/>
          </a:prstGeom>
          <a:solidFill>
            <a:srgbClr val="06163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AF23513-1184-B2D7-9FE0-EB60F1A6B17C}"/>
              </a:ext>
            </a:extLst>
          </p:cNvPr>
          <p:cNvSpPr/>
          <p:nvPr/>
        </p:nvSpPr>
        <p:spPr>
          <a:xfrm>
            <a:off x="10699328" y="3556000"/>
            <a:ext cx="243840" cy="243840"/>
          </a:xfrm>
          <a:prstGeom prst="ellipse">
            <a:avLst/>
          </a:prstGeom>
          <a:solidFill>
            <a:srgbClr val="06163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8B1E57B-B01E-85EA-C437-DF64EEAA17E6}"/>
              </a:ext>
            </a:extLst>
          </p:cNvPr>
          <p:cNvSpPr/>
          <p:nvPr/>
        </p:nvSpPr>
        <p:spPr>
          <a:xfrm>
            <a:off x="5882852" y="3566160"/>
            <a:ext cx="243840" cy="243840"/>
          </a:xfrm>
          <a:prstGeom prst="ellipse">
            <a:avLst/>
          </a:prstGeom>
          <a:solidFill>
            <a:srgbClr val="06163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B50E114-8A57-F610-5B7C-8B4A4DC59057}"/>
              </a:ext>
            </a:extLst>
          </p:cNvPr>
          <p:cNvSpPr/>
          <p:nvPr/>
        </p:nvSpPr>
        <p:spPr>
          <a:xfrm>
            <a:off x="3342746" y="3566160"/>
            <a:ext cx="243840" cy="243840"/>
          </a:xfrm>
          <a:prstGeom prst="ellipse">
            <a:avLst/>
          </a:prstGeom>
          <a:solidFill>
            <a:srgbClr val="28E7C5"/>
          </a:solidFill>
          <a:ln w="38100">
            <a:solidFill>
              <a:srgbClr val="28E7C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8E7C5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72709BE-B864-6670-436A-4C1C448FEDDB}"/>
              </a:ext>
            </a:extLst>
          </p:cNvPr>
          <p:cNvSpPr/>
          <p:nvPr/>
        </p:nvSpPr>
        <p:spPr>
          <a:xfrm>
            <a:off x="8422958" y="3566160"/>
            <a:ext cx="243840" cy="243840"/>
          </a:xfrm>
          <a:prstGeom prst="ellipse">
            <a:avLst/>
          </a:prstGeom>
          <a:solidFill>
            <a:srgbClr val="06163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C76416E7-3C5A-514F-DA01-75548E69993B}"/>
              </a:ext>
            </a:extLst>
          </p:cNvPr>
          <p:cNvSpPr txBox="1">
            <a:spLocks/>
          </p:cNvSpPr>
          <p:nvPr/>
        </p:nvSpPr>
        <p:spPr>
          <a:xfrm>
            <a:off x="4983639" y="2946400"/>
            <a:ext cx="2042266" cy="345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Lato Light" panose="020F0302020204030203" pitchFamily="34" charset="77"/>
              </a:rPr>
              <a:t>Label 03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62545B66-0C52-A3C4-9C23-CE0DFFCAFA6F}"/>
              </a:ext>
            </a:extLst>
          </p:cNvPr>
          <p:cNvSpPr txBox="1">
            <a:spLocks/>
          </p:cNvSpPr>
          <p:nvPr/>
        </p:nvSpPr>
        <p:spPr>
          <a:xfrm>
            <a:off x="9692640" y="2945329"/>
            <a:ext cx="1577472" cy="345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dirty="0">
                <a:solidFill>
                  <a:schemeClr val="bg1"/>
                </a:solidFill>
                <a:latin typeface="Lato Light" panose="020F0302020204030203" pitchFamily="34" charset="77"/>
              </a:rPr>
              <a:t>Label 05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0E30EEBC-E859-0D72-2AF3-6938CF84DB27}"/>
              </a:ext>
            </a:extLst>
          </p:cNvPr>
          <p:cNvSpPr txBox="1">
            <a:spLocks/>
          </p:cNvSpPr>
          <p:nvPr/>
        </p:nvSpPr>
        <p:spPr>
          <a:xfrm>
            <a:off x="921888" y="2945329"/>
            <a:ext cx="1458224" cy="345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chemeClr val="bg1"/>
                </a:solidFill>
                <a:latin typeface="Lato Light" panose="020F0302020204030203" pitchFamily="34" charset="77"/>
              </a:rPr>
              <a:t>Label 01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67EE2942-3467-734C-F74F-E0E7B1CB0F36}"/>
              </a:ext>
            </a:extLst>
          </p:cNvPr>
          <p:cNvSpPr txBox="1">
            <a:spLocks/>
          </p:cNvSpPr>
          <p:nvPr/>
        </p:nvSpPr>
        <p:spPr>
          <a:xfrm>
            <a:off x="2443533" y="4069081"/>
            <a:ext cx="2042266" cy="345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28E7C5"/>
                </a:solidFill>
                <a:latin typeface="Lato Light" panose="020F0302020204030203" pitchFamily="34" charset="77"/>
              </a:rPr>
              <a:t>Highlighted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0BEE20E4-3D41-22F1-ABEE-50A64FBFEAB6}"/>
              </a:ext>
            </a:extLst>
          </p:cNvPr>
          <p:cNvSpPr txBox="1">
            <a:spLocks/>
          </p:cNvSpPr>
          <p:nvPr/>
        </p:nvSpPr>
        <p:spPr>
          <a:xfrm>
            <a:off x="7523745" y="4069081"/>
            <a:ext cx="2042266" cy="345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latin typeface="Lato Light" panose="020F0302020204030203" pitchFamily="34" charset="77"/>
              </a:rPr>
              <a:t>Label 04</a:t>
            </a:r>
          </a:p>
        </p:txBody>
      </p:sp>
    </p:spTree>
    <p:extLst>
      <p:ext uri="{BB962C8B-B14F-4D97-AF65-F5344CB8AC3E}">
        <p14:creationId xmlns:p14="http://schemas.microsoft.com/office/powerpoint/2010/main" val="1503397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94FC318-F367-F3B3-FFDA-A46CB4414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349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9A3E0-2932-F007-D2BE-2C531F94D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FA144-53CA-7C2A-534A-05B2E7A46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0147"/>
            <a:ext cx="10515600" cy="660541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6AFC"/>
                </a:solidFill>
                <a:latin typeface="Lato Black" panose="020F0502020204030203" pitchFamily="34" charset="77"/>
              </a:rPr>
              <a:t>General Advice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E09E8-F86B-50F0-1427-407B087C1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41315"/>
            <a:ext cx="3699077" cy="40356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061633"/>
                </a:solidFill>
                <a:latin typeface="Lato" panose="020F0502020204030203" pitchFamily="34" charset="77"/>
              </a:rPr>
              <a:t>If you stick to the colours and fonts outlined in our brand guidelines (the ones used in this template)  you can’t go too far wrong.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61633"/>
                </a:solidFill>
                <a:latin typeface="Lato" panose="020F0502020204030203" pitchFamily="34" charset="77"/>
              </a:rPr>
              <a:t>Be careful not to overcrowd a slide with too much information. It hurts readability and looks sloppy.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61633"/>
                </a:solidFill>
                <a:latin typeface="Lato" panose="020F0502020204030203" pitchFamily="34" charset="77"/>
              </a:rPr>
              <a:t>Another thing to watch out for are </a:t>
            </a:r>
            <a:r>
              <a:rPr lang="en-US" sz="1800" i="1" dirty="0">
                <a:solidFill>
                  <a:srgbClr val="061633"/>
                </a:solidFill>
                <a:latin typeface="Lato" panose="020F0502020204030203" pitchFamily="34" charset="77"/>
              </a:rPr>
              <a:t>orphans.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61633"/>
                </a:solidFill>
                <a:latin typeface="Lato" panose="020F0502020204030203" pitchFamily="34" charset="77"/>
              </a:rPr>
              <a:t>Like the italicized example above, an orphan is single word that drops down at the end of a paragraph.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5E9605F-0710-5C8F-0C46-3B3BC4A57A8B}"/>
              </a:ext>
            </a:extLst>
          </p:cNvPr>
          <p:cNvSpPr txBox="1">
            <a:spLocks/>
          </p:cNvSpPr>
          <p:nvPr/>
        </p:nvSpPr>
        <p:spPr>
          <a:xfrm>
            <a:off x="5134337" y="2141314"/>
            <a:ext cx="3699077" cy="4035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061633"/>
                </a:solidFill>
                <a:latin typeface="Lato" panose="020F0502020204030203" pitchFamily="34" charset="77"/>
              </a:rPr>
              <a:t>Never forget, the primary purpose of a good presentation is to convey information, clearly and concisely.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061633"/>
                </a:solidFill>
                <a:latin typeface="Lato" panose="020F0502020204030203" pitchFamily="34" charset="77"/>
              </a:rPr>
              <a:t>Think about the goal of each individual slide and decide how best to achieve that goal.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061633"/>
                </a:solidFill>
                <a:latin typeface="Lato" panose="020F0502020204030203" pitchFamily="34" charset="77"/>
              </a:rPr>
              <a:t>To help you, the rest of this deck contains a variety of layouts and designs you can use and modify.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rgbClr val="061633"/>
                </a:solidFill>
                <a:latin typeface="Lato" panose="020F0502020204030203" pitchFamily="34" charset="77"/>
              </a:rPr>
              <a:t>Let’s get started!</a:t>
            </a:r>
          </a:p>
        </p:txBody>
      </p:sp>
    </p:spTree>
    <p:extLst>
      <p:ext uri="{BB962C8B-B14F-4D97-AF65-F5344CB8AC3E}">
        <p14:creationId xmlns:p14="http://schemas.microsoft.com/office/powerpoint/2010/main" val="3780494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6C725-785B-D25F-B73E-4F40908D8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FE6ED9F-F183-E342-E6DD-F27286720F0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AF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0BCE2A-2730-08C7-2188-AF4FFB4B4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7403"/>
            <a:ext cx="10515600" cy="2403194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Lato Black" panose="020F0502020204030203" pitchFamily="34" charset="77"/>
              </a:rPr>
              <a:t>TEMPLATE</a:t>
            </a:r>
            <a:br>
              <a:rPr lang="en-US" sz="8000" b="1" dirty="0">
                <a:solidFill>
                  <a:schemeClr val="bg1"/>
                </a:solidFill>
                <a:latin typeface="Lato Black" panose="020F0502020204030203" pitchFamily="34" charset="77"/>
              </a:rPr>
            </a:br>
            <a:r>
              <a:rPr lang="en-US" sz="8000" b="1" dirty="0">
                <a:solidFill>
                  <a:schemeClr val="bg1"/>
                </a:solidFill>
                <a:latin typeface="Lato Black" panose="020F0502020204030203" pitchFamily="34" charset="77"/>
              </a:rPr>
              <a:t>SLIDES</a:t>
            </a:r>
          </a:p>
        </p:txBody>
      </p:sp>
    </p:spTree>
    <p:extLst>
      <p:ext uri="{BB962C8B-B14F-4D97-AF65-F5344CB8AC3E}">
        <p14:creationId xmlns:p14="http://schemas.microsoft.com/office/powerpoint/2010/main" val="321383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F12EE-474F-A354-F940-6E358780D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42B0E9-7802-8EBC-FD40-FADB589D29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5" t="9208" r="455" b="119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03C838-44C8-1C0D-63BB-15EB21FC6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67040" y="819916"/>
            <a:ext cx="3322320" cy="447040"/>
          </a:xfrm>
        </p:spPr>
        <p:txBody>
          <a:bodyPr>
            <a:norm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  <a:latin typeface="Lato Black" panose="020F0502020204030203" pitchFamily="34" charset="77"/>
              </a:rPr>
              <a:t>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1D8C6B-1DAB-5966-F2CB-0E6237AFC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67040" y="3429000"/>
            <a:ext cx="3322320" cy="1366520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Lato Black" panose="020F0502020204030203" pitchFamily="34" charset="77"/>
              </a:rPr>
              <a:t>Title Card 01</a:t>
            </a:r>
          </a:p>
          <a:p>
            <a:pPr algn="r"/>
            <a:r>
              <a:rPr lang="en-US" b="1" dirty="0">
                <a:solidFill>
                  <a:schemeClr val="bg1"/>
                </a:solidFill>
                <a:latin typeface="Lato Black" panose="020F0502020204030203" pitchFamily="34" charset="77"/>
              </a:rPr>
              <a:t>(Volume logo)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971EBE5-0D47-04F7-744D-D3AD98563AC8}"/>
              </a:ext>
            </a:extLst>
          </p:cNvPr>
          <p:cNvSpPr txBox="1">
            <a:spLocks/>
          </p:cNvSpPr>
          <p:nvPr/>
        </p:nvSpPr>
        <p:spPr>
          <a:xfrm>
            <a:off x="8067040" y="5701734"/>
            <a:ext cx="3322320" cy="345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dirty="0">
                <a:solidFill>
                  <a:schemeClr val="bg1"/>
                </a:solidFill>
                <a:latin typeface="Lato Light" panose="020F0302020204030203" pitchFamily="34" charset="77"/>
              </a:rPr>
              <a:t>Subtitle (if needed)</a:t>
            </a:r>
          </a:p>
        </p:txBody>
      </p:sp>
    </p:spTree>
    <p:extLst>
      <p:ext uri="{BB962C8B-B14F-4D97-AF65-F5344CB8AC3E}">
        <p14:creationId xmlns:p14="http://schemas.microsoft.com/office/powerpoint/2010/main" val="3239558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603FE-D2D6-6D88-1B03-17FA72D08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A6433A-EA91-24D6-6B28-787326946C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390" t="9143" r="-331" b="11913"/>
          <a:stretch>
            <a:fillRect/>
          </a:stretch>
        </p:blipFill>
        <p:spPr>
          <a:xfrm>
            <a:off x="0" y="1"/>
            <a:ext cx="12280739" cy="685799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33EE6D7-9CF6-D971-2B22-C7821A5948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67040" y="3429000"/>
            <a:ext cx="3322320" cy="1366520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Lato Black" panose="020F0502020204030203" pitchFamily="34" charset="77"/>
              </a:rPr>
              <a:t>Title Card 02</a:t>
            </a:r>
          </a:p>
          <a:p>
            <a:pPr algn="r"/>
            <a:r>
              <a:rPr lang="en-US" b="1" dirty="0">
                <a:solidFill>
                  <a:schemeClr val="bg1"/>
                </a:solidFill>
                <a:latin typeface="Lato Black" panose="020F0502020204030203" pitchFamily="34" charset="77"/>
              </a:rPr>
              <a:t>(no logo)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ECC659F-0FAA-F68C-A8B2-7B5EC2DB68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67040" y="819916"/>
            <a:ext cx="3322320" cy="447040"/>
          </a:xfrm>
        </p:spPr>
        <p:txBody>
          <a:bodyPr>
            <a:norm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  <a:latin typeface="Lato Black" panose="020F0502020204030203" pitchFamily="34" charset="77"/>
              </a:rPr>
              <a:t>Date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C334EA7-5083-B08D-591C-51CC15494AD3}"/>
              </a:ext>
            </a:extLst>
          </p:cNvPr>
          <p:cNvSpPr txBox="1">
            <a:spLocks/>
          </p:cNvSpPr>
          <p:nvPr/>
        </p:nvSpPr>
        <p:spPr>
          <a:xfrm>
            <a:off x="8067040" y="5701734"/>
            <a:ext cx="3322320" cy="345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dirty="0">
                <a:solidFill>
                  <a:schemeClr val="bg1"/>
                </a:solidFill>
                <a:latin typeface="Lato Light" panose="020F0302020204030203" pitchFamily="34" charset="77"/>
              </a:rPr>
              <a:t>Subtitle (if needed)</a:t>
            </a:r>
          </a:p>
        </p:txBody>
      </p:sp>
    </p:spTree>
    <p:extLst>
      <p:ext uri="{BB962C8B-B14F-4D97-AF65-F5344CB8AC3E}">
        <p14:creationId xmlns:p14="http://schemas.microsoft.com/office/powerpoint/2010/main" val="3076488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96C4A-9170-9B5A-129F-F9DBEFD16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581D7F-A7E9-87B2-38C7-DF0B48CC5EA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AF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143C48-A830-4E18-6A01-651506CAF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7403"/>
            <a:ext cx="10515600" cy="2403194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Lato Black" panose="020F0502020204030203" pitchFamily="34" charset="77"/>
              </a:rPr>
              <a:t>NEW </a:t>
            </a:r>
            <a:br>
              <a:rPr lang="en-US" sz="8000" b="1" dirty="0">
                <a:solidFill>
                  <a:schemeClr val="bg1"/>
                </a:solidFill>
                <a:latin typeface="Lato Black" panose="020F0502020204030203" pitchFamily="34" charset="77"/>
              </a:rPr>
            </a:br>
            <a:r>
              <a:rPr lang="en-US" sz="8000" b="1" dirty="0">
                <a:solidFill>
                  <a:schemeClr val="bg1"/>
                </a:solidFill>
                <a:latin typeface="Lato Black" panose="020F0502020204030203" pitchFamily="34" charset="77"/>
              </a:rPr>
              <a:t>SECTION 01</a:t>
            </a:r>
          </a:p>
        </p:txBody>
      </p:sp>
    </p:spTree>
    <p:extLst>
      <p:ext uri="{BB962C8B-B14F-4D97-AF65-F5344CB8AC3E}">
        <p14:creationId xmlns:p14="http://schemas.microsoft.com/office/powerpoint/2010/main" val="3648054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DD568-F282-B369-703F-5B5717C37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874075D-3BB8-6199-63BC-685CC6BD3A8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16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B342F5-83FA-D92C-1F63-0005B737F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7403"/>
            <a:ext cx="10515600" cy="2403194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Lato Black" panose="020F0502020204030203" pitchFamily="34" charset="77"/>
              </a:rPr>
              <a:t>NEW </a:t>
            </a:r>
            <a:br>
              <a:rPr lang="en-US" sz="8000" b="1" dirty="0">
                <a:solidFill>
                  <a:schemeClr val="bg1"/>
                </a:solidFill>
                <a:latin typeface="Lato Black" panose="020F0502020204030203" pitchFamily="34" charset="77"/>
              </a:rPr>
            </a:br>
            <a:r>
              <a:rPr lang="en-US" sz="8000" b="1" dirty="0">
                <a:solidFill>
                  <a:schemeClr val="bg1"/>
                </a:solidFill>
                <a:latin typeface="Lato Black" panose="020F0502020204030203" pitchFamily="34" charset="77"/>
              </a:rPr>
              <a:t>SECTION 02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98C9F05-6254-5F0C-9674-C96606492FEF}"/>
              </a:ext>
            </a:extLst>
          </p:cNvPr>
          <p:cNvSpPr txBox="1">
            <a:spLocks/>
          </p:cNvSpPr>
          <p:nvPr/>
        </p:nvSpPr>
        <p:spPr>
          <a:xfrm>
            <a:off x="8067040" y="819916"/>
            <a:ext cx="3322320" cy="447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b="1" dirty="0">
                <a:solidFill>
                  <a:schemeClr val="bg1"/>
                </a:solidFill>
                <a:latin typeface="Lato Black" panose="020F0502020204030203" pitchFamily="34" charset="77"/>
              </a:rPr>
              <a:t>Subsection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2D38D62-5BC8-BCC0-4D80-E22B3A3DEB76}"/>
              </a:ext>
            </a:extLst>
          </p:cNvPr>
          <p:cNvSpPr txBox="1">
            <a:spLocks/>
          </p:cNvSpPr>
          <p:nvPr/>
        </p:nvSpPr>
        <p:spPr>
          <a:xfrm>
            <a:off x="8067040" y="5701734"/>
            <a:ext cx="3322320" cy="345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800" dirty="0">
                <a:solidFill>
                  <a:schemeClr val="bg1"/>
                </a:solidFill>
                <a:latin typeface="Lato Light" panose="020F0302020204030203" pitchFamily="34" charset="77"/>
              </a:rPr>
              <a:t>Page number</a:t>
            </a:r>
          </a:p>
        </p:txBody>
      </p:sp>
    </p:spTree>
    <p:extLst>
      <p:ext uri="{BB962C8B-B14F-4D97-AF65-F5344CB8AC3E}">
        <p14:creationId xmlns:p14="http://schemas.microsoft.com/office/powerpoint/2010/main" val="15604215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3995</TotalTime>
  <Words>632</Words>
  <Application>Microsoft Macintosh PowerPoint</Application>
  <PresentationFormat>Widescreen</PresentationFormat>
  <Paragraphs>89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Aptos</vt:lpstr>
      <vt:lpstr>Aptos Display</vt:lpstr>
      <vt:lpstr>Arial</vt:lpstr>
      <vt:lpstr>Lato</vt:lpstr>
      <vt:lpstr>Lato Black</vt:lpstr>
      <vt:lpstr>Lato Light</vt:lpstr>
      <vt:lpstr>Office Theme</vt:lpstr>
      <vt:lpstr>2026</vt:lpstr>
      <vt:lpstr>Welcome</vt:lpstr>
      <vt:lpstr>PowerPoint Presentation</vt:lpstr>
      <vt:lpstr>General Advice</vt:lpstr>
      <vt:lpstr>TEMPLATE SLIDES</vt:lpstr>
      <vt:lpstr>Date</vt:lpstr>
      <vt:lpstr>Date</vt:lpstr>
      <vt:lpstr>NEW  SECTION 01</vt:lpstr>
      <vt:lpstr>NEW  SECTION 02</vt:lpstr>
      <vt:lpstr>Image Slide 01</vt:lpstr>
      <vt:lpstr>Image Slide 02</vt:lpstr>
      <vt:lpstr>PowerPoint Presentation</vt:lpstr>
      <vt:lpstr>Image Slide 04</vt:lpstr>
      <vt:lpstr>Image Slide 05</vt:lpstr>
      <vt:lpstr>Image Slide 06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Matthew Thomas</dc:creator>
  <cp:lastModifiedBy>Matthew Thomas</cp:lastModifiedBy>
  <cp:revision>12</cp:revision>
  <dcterms:created xsi:type="dcterms:W3CDTF">2026-05-26T13:51:39Z</dcterms:created>
  <dcterms:modified xsi:type="dcterms:W3CDTF">2026-05-29T08:26:48Z</dcterms:modified>
</cp:coreProperties>
</file>